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7" r:id="rId5"/>
    <p:sldId id="268" r:id="rId6"/>
    <p:sldId id="269" r:id="rId7"/>
    <p:sldId id="265" r:id="rId8"/>
    <p:sldId id="262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6" d="100"/>
          <a:sy n="66" d="100"/>
        </p:scale>
        <p:origin x="-1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822A96-DB81-4C2A-9D4F-5AAFB46FD522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821C3B-6EBE-4477-A5A4-D41B8203A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FD973-9BF7-46EA-B414-9881DD7BA6EC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F70D-77DC-47FE-A376-15B8619F4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20BC-A22B-4C03-97D6-71E21E1254F7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7893-13EF-4B6D-827E-730C7A6C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3507-46C4-4961-BFA6-C3311EA2CC3A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8A845-DFC6-40B5-8900-46A4B14CB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872F-DC7E-4487-A652-FD7523547417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7F00-39C8-4087-83AA-3A99FDFB7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8E3AAE-61AF-4BF3-A06C-57B2C7DC5FA0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114837-0E41-4F2E-AE5E-C938C20F6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F849-CECF-4A82-A30C-4CC45EF781EB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BCAB30-683E-4EEF-990F-0CAD94A55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880825-CAF7-43D6-BF16-2690394CB600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22DCB3-0445-4417-BF15-586B3B04A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5761-FC99-43E6-892C-E6B065500CC5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2548-8085-4D10-A4D8-0AEDB5DF8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0115B2-91DA-477A-BC19-0F6EFE374713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1E82B-A678-4ADC-B8E1-5C1850E7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DD2C-C81E-4101-BD9D-6ABB0340E107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5C3E-6254-4AE7-AE3E-6F2CA0D28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016531-A80F-4C21-92BE-9C819F8127A7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CB49D7-1C64-407D-BB41-D9BF48A57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2712E14-A15E-4F8E-B052-4009884AE80D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A71B5BA-C0DC-403A-A042-9DCF686BF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1" r:id="rId2"/>
    <p:sldLayoutId id="2147483698" r:id="rId3"/>
    <p:sldLayoutId id="2147483699" r:id="rId4"/>
    <p:sldLayoutId id="2147483700" r:id="rId5"/>
    <p:sldLayoutId id="2147483692" r:id="rId6"/>
    <p:sldLayoutId id="2147483701" r:id="rId7"/>
    <p:sldLayoutId id="2147483693" r:id="rId8"/>
    <p:sldLayoutId id="2147483702" r:id="rId9"/>
    <p:sldLayoutId id="2147483694" r:id="rId10"/>
    <p:sldLayoutId id="2147483695" r:id="rId11"/>
    <p:sldLayoutId id="214748369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141" y="297781"/>
            <a:ext cx="7772400" cy="197510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 ПРОЕКТ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На тему: «электролиз»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Учеников 9-б класса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Дош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I-III </a:t>
            </a: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>ст. 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№ 20 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Чернов Л.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Иващенко  Д.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Иноземцев Р.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6" name="Picture 2" descr="E:\Documents and Settings\Ленсан\Рабочий стол\Изображение 218.jpg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3405188"/>
            <a:ext cx="4319587" cy="3373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</a:t>
            </a:r>
            <a:r>
              <a:rPr lang="ru-RU" smtClean="0"/>
              <a:t> Выводы</a:t>
            </a:r>
            <a:r>
              <a:rPr lang="en-US" smtClean="0"/>
              <a:t>:</a:t>
            </a:r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*</a:t>
            </a:r>
            <a:r>
              <a:rPr lang="ru-RU" smtClean="0">
                <a:latin typeface="Arial Unicode MS" pitchFamily="34" charset="-128"/>
              </a:rPr>
              <a:t>Чем больше содержание </a:t>
            </a:r>
            <a:r>
              <a:rPr lang="ru-RU" smtClean="0">
                <a:latin typeface="Arial" charset="0"/>
              </a:rPr>
              <a:t>поваренной </a:t>
            </a:r>
            <a:r>
              <a:rPr lang="ru-RU" smtClean="0">
                <a:latin typeface="Arial Unicode MS" pitchFamily="34" charset="-128"/>
              </a:rPr>
              <a:t>соли в растворе</a:t>
            </a:r>
            <a:r>
              <a:rPr lang="en-US" smtClean="0">
                <a:latin typeface="Arial Unicode MS" pitchFamily="34" charset="-128"/>
              </a:rPr>
              <a:t>,</a:t>
            </a:r>
            <a:r>
              <a:rPr lang="ru-RU" smtClean="0">
                <a:latin typeface="Arial Unicode MS" pitchFamily="34" charset="-128"/>
              </a:rPr>
              <a:t>тем больше сила тока</a:t>
            </a:r>
            <a:r>
              <a:rPr lang="ru-RU" smtClean="0">
                <a:latin typeface="Arial" charset="0"/>
              </a:rPr>
              <a:t> в цепи</a:t>
            </a:r>
            <a:r>
              <a:rPr lang="ru-RU" smtClean="0">
                <a:latin typeface="Arial Unicode MS" pitchFamily="34" charset="-128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Arial Unicode MS" pitchFamily="34" charset="-128"/>
              </a:rPr>
              <a:t>*По силе тока, протекающего через электролит, можно определять концентрацию поваренной соли или другого химического соединения в растворе.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3375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Введение</a:t>
            </a:r>
            <a:r>
              <a:rPr lang="ru-RU" smtClean="0">
                <a:latin typeface="Arial" charset="0"/>
              </a:rPr>
              <a:t>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914400" y="1341438"/>
            <a:ext cx="7772400" cy="5014912"/>
          </a:xfrm>
        </p:spPr>
        <p:txBody>
          <a:bodyPr/>
          <a:lstStyle/>
          <a:p>
            <a:r>
              <a:rPr lang="ru-RU" sz="3200" smtClean="0"/>
              <a:t>Электролиз – процесс выделения вещества на электродах при протекании электрического тока в растворах или расплавах.</a:t>
            </a:r>
          </a:p>
          <a:p>
            <a:r>
              <a:rPr lang="ru-RU" sz="3200" smtClean="0"/>
              <a:t>Электрическая диссоциация – расщепление электролита на ионы в водном растворе или расплаве</a:t>
            </a:r>
          </a:p>
          <a:p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Цели работы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Использовать пластиковую бутылку для изучения явления электролиза;</a:t>
            </a:r>
          </a:p>
          <a:p>
            <a:r>
              <a:rPr lang="ru-RU" smtClean="0"/>
              <a:t>Исследовать протекание электрического тока в водно-солевых растворах с разной концентрацией соли в растворах.</a:t>
            </a:r>
          </a:p>
          <a:p>
            <a:r>
              <a:rPr lang="ru-RU" smtClean="0">
                <a:latin typeface="Arial" charset="0"/>
              </a:rPr>
              <a:t>По</a:t>
            </a:r>
            <a:r>
              <a:rPr lang="ru-RU" smtClean="0"/>
              <a:t> сил</a:t>
            </a:r>
            <a:r>
              <a:rPr lang="ru-RU" smtClean="0">
                <a:latin typeface="Arial" charset="0"/>
              </a:rPr>
              <a:t>е</a:t>
            </a:r>
            <a:r>
              <a:rPr lang="ru-RU" smtClean="0"/>
              <a:t> тока </a:t>
            </a:r>
            <a:r>
              <a:rPr lang="ru-RU" smtClean="0">
                <a:latin typeface="Arial" charset="0"/>
              </a:rPr>
              <a:t>с</a:t>
            </a:r>
            <a:r>
              <a:rPr lang="ru-RU" smtClean="0"/>
              <a:t> помощью </a:t>
            </a:r>
            <a:r>
              <a:rPr lang="ru-RU" smtClean="0">
                <a:latin typeface="Arial" charset="0"/>
              </a:rPr>
              <a:t>калибровочного</a:t>
            </a:r>
            <a:r>
              <a:rPr lang="ru-RU" smtClean="0"/>
              <a:t> графика </a:t>
            </a:r>
            <a:r>
              <a:rPr lang="ru-RU" smtClean="0">
                <a:latin typeface="Arial" charset="0"/>
              </a:rPr>
              <a:t>определить </a:t>
            </a:r>
            <a:r>
              <a:rPr lang="ru-RU" smtClean="0"/>
              <a:t>концентрацию соли</a:t>
            </a:r>
            <a:r>
              <a:rPr lang="ru-RU" smtClean="0">
                <a:latin typeface="Arial" charset="0"/>
              </a:rPr>
              <a:t> в банках с солеными огурцами и помидорами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Оборудование:</a:t>
            </a:r>
          </a:p>
        </p:txBody>
      </p:sp>
      <p:sp>
        <p:nvSpPr>
          <p:cNvPr id="28677" name="Rectangle 5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84663" cy="4572000"/>
          </a:xfrm>
        </p:spPr>
        <p:txBody>
          <a:bodyPr/>
          <a:lstStyle/>
          <a:p>
            <a:r>
              <a:rPr lang="ru-RU" sz="2600" smtClean="0">
                <a:latin typeface="Arial" charset="0"/>
              </a:rPr>
              <a:t> Обрезанная пластиковая бутылка;</a:t>
            </a:r>
          </a:p>
          <a:p>
            <a:r>
              <a:rPr lang="ru-RU" sz="2600" smtClean="0">
                <a:latin typeface="Arial" charset="0"/>
              </a:rPr>
              <a:t>Два медных электрода;</a:t>
            </a:r>
          </a:p>
          <a:p>
            <a:r>
              <a:rPr lang="ru-RU" sz="2600" smtClean="0">
                <a:latin typeface="Arial" charset="0"/>
              </a:rPr>
              <a:t>Плоская батарейка на 4,5 В;</a:t>
            </a:r>
          </a:p>
          <a:p>
            <a:r>
              <a:rPr lang="ru-RU" sz="2600" smtClean="0">
                <a:latin typeface="Arial" charset="0"/>
              </a:rPr>
              <a:t>Амперметр на 2А;</a:t>
            </a:r>
          </a:p>
          <a:p>
            <a:r>
              <a:rPr lang="ru-RU" sz="2600" smtClean="0">
                <a:latin typeface="Arial" charset="0"/>
              </a:rPr>
              <a:t>Выключатель;</a:t>
            </a:r>
          </a:p>
          <a:p>
            <a:r>
              <a:rPr lang="ru-RU" sz="2600" smtClean="0">
                <a:latin typeface="Arial" charset="0"/>
              </a:rPr>
              <a:t>Соединительные провода;</a:t>
            </a:r>
          </a:p>
          <a:p>
            <a:r>
              <a:rPr lang="ru-RU" sz="2600" smtClean="0">
                <a:latin typeface="Arial" charset="0"/>
              </a:rPr>
              <a:t>Вода;</a:t>
            </a:r>
          </a:p>
          <a:p>
            <a:r>
              <a:rPr lang="ru-RU" sz="2600" smtClean="0">
                <a:latin typeface="Arial" charset="0"/>
              </a:rPr>
              <a:t>Поваренная соль.</a:t>
            </a:r>
          </a:p>
        </p:txBody>
      </p:sp>
      <p:sp>
        <p:nvSpPr>
          <p:cNvPr id="28678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600" smtClean="0"/>
          </a:p>
        </p:txBody>
      </p:sp>
      <p:pic>
        <p:nvPicPr>
          <p:cNvPr id="28676" name="Picture 2" descr="E:\Documents and Settings\Ленсан\Рабочий стол\Изображение 214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844675"/>
            <a:ext cx="4716462" cy="44704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Ход работы:</a:t>
            </a:r>
          </a:p>
        </p:txBody>
      </p:sp>
      <p:sp>
        <p:nvSpPr>
          <p:cNvPr id="30724" name="Rectangle 4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4608513" cy="5087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smtClean="0">
                <a:latin typeface="Arial" charset="0"/>
              </a:rPr>
              <a:t>     </a:t>
            </a:r>
            <a:r>
              <a:rPr lang="ru-RU" sz="2400" smtClean="0">
                <a:latin typeface="Arial" charset="0"/>
              </a:rPr>
              <a:t>Собрали электрическую цепь, состоящую из последовательно соединенных источника тока, выключателя, амперметра и гальванической ванны, изготовленной из пластиковой бутылки, двух медных электродов и водного раствора поваренной соли различной концентрации.</a:t>
            </a:r>
          </a:p>
        </p:txBody>
      </p:sp>
      <p:pic>
        <p:nvPicPr>
          <p:cNvPr id="30727" name="Picture 2" descr="E:\Documents and Settings\Ленсан\Рабочий стол\Изображение 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557338"/>
            <a:ext cx="4211637" cy="331152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/>
          </p:nvPr>
        </p:nvSpPr>
        <p:spPr bwMode="auto">
          <a:xfrm>
            <a:off x="900113" y="549275"/>
            <a:ext cx="7772400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Измерения:</a:t>
            </a:r>
          </a:p>
        </p:txBody>
      </p:sp>
      <p:sp>
        <p:nvSpPr>
          <p:cNvPr id="33797" name="Rectangle 5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752975" cy="4799013"/>
          </a:xfrm>
        </p:spPr>
        <p:txBody>
          <a:bodyPr/>
          <a:lstStyle/>
          <a:p>
            <a:r>
              <a:rPr lang="ru-RU" sz="2600" smtClean="0">
                <a:latin typeface="Arial" charset="0"/>
              </a:rPr>
              <a:t>Замыкая электрическую цепь, замечали показания амперметра при различной концентрации поваренной соли в воде (количество воды брали все время постоянным-500мл, чтобы глубина погружения электродов не менялась).</a:t>
            </a:r>
          </a:p>
        </p:txBody>
      </p:sp>
      <p:pic>
        <p:nvPicPr>
          <p:cNvPr id="33799" name="Picture 2" descr="E:\Documents and Settings\Ленсан\Рабочий стол\Изображение 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2636838"/>
            <a:ext cx="3810000" cy="28575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18891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latin typeface="Arial" charset="0"/>
              </a:rPr>
              <a:t>По полученным данным построили калибровочный график зависимости силы тока от концентрации поваренной соли в электролите:</a:t>
            </a:r>
          </a:p>
        </p:txBody>
      </p:sp>
      <p:pic>
        <p:nvPicPr>
          <p:cNvPr id="16386" name="Picture 2" descr="H:\DCIM\Camera\2012-02-29 15.41.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8243887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600" smtClean="0">
                <a:latin typeface="Arial" charset="0"/>
              </a:rPr>
              <a:t>Данные проведенных опытов приведены в таблице: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989138"/>
          <a:ext cx="7834313" cy="4032250"/>
        </p:xfrm>
        <a:graphic>
          <a:graphicData uri="http://schemas.openxmlformats.org/drawingml/2006/table">
            <a:tbl>
              <a:tblPr/>
              <a:tblGrid>
                <a:gridCol w="1958975"/>
                <a:gridCol w="1958975"/>
                <a:gridCol w="1957388"/>
                <a:gridCol w="19589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№ опыта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Кол-во 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Кол-во соли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Сила Тока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0 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0.05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 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0.3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10 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0.7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15 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0.8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20 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0.9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500 мл Рассол из под огурцов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Неизвестно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0.4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500 мл Рассол из под помидоров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Неизвестно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0.6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latin typeface="Arial" charset="0"/>
              </a:rPr>
              <a:t>С помощью калибровочного графика определили концентрацию соли в банке с домашними солеными помидорами и огурцами:</a:t>
            </a:r>
          </a:p>
        </p:txBody>
      </p:sp>
      <p:sp>
        <p:nvSpPr>
          <p:cNvPr id="18437" name="Rectangle 5"/>
          <p:cNvSpPr>
            <a:spLocks noGrp="1"/>
          </p:cNvSpPr>
          <p:nvPr>
            <p:ph sz="half" idx="4294967295"/>
          </p:nvPr>
        </p:nvSpPr>
        <p:spPr>
          <a:xfrm>
            <a:off x="914400" y="1784350"/>
            <a:ext cx="3810000" cy="4572000"/>
          </a:xfrm>
        </p:spPr>
        <p:txBody>
          <a:bodyPr/>
          <a:lstStyle/>
          <a:p>
            <a:r>
              <a:rPr lang="ru-RU" sz="2600" smtClean="0">
                <a:latin typeface="Arial" charset="0"/>
              </a:rPr>
              <a:t>Концентрация соли в рассоле из-под огурцов: 0,0134г/см.куб</a:t>
            </a:r>
          </a:p>
        </p:txBody>
      </p:sp>
      <p:sp>
        <p:nvSpPr>
          <p:cNvPr id="18438" name="Rectangle 6"/>
          <p:cNvSpPr>
            <a:spLocks noGrp="1"/>
          </p:cNvSpPr>
          <p:nvPr>
            <p:ph sz="half" idx="4294967295"/>
          </p:nvPr>
        </p:nvSpPr>
        <p:spPr>
          <a:xfrm>
            <a:off x="4859338" y="1773238"/>
            <a:ext cx="4284662" cy="1584325"/>
          </a:xfrm>
        </p:spPr>
        <p:txBody>
          <a:bodyPr/>
          <a:lstStyle/>
          <a:p>
            <a:r>
              <a:rPr lang="ru-RU" sz="2600" smtClean="0">
                <a:latin typeface="Arial" charset="0"/>
              </a:rPr>
              <a:t>Концентрация соли в рассоле из-под помидор:0,02г/см.куб</a:t>
            </a:r>
          </a:p>
        </p:txBody>
      </p:sp>
      <p:pic>
        <p:nvPicPr>
          <p:cNvPr id="18439" name="Picture 2" descr="E:\Documents and Settings\Ленсан\Рабочий стол\Изображение 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141663"/>
            <a:ext cx="493236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</TotalTime>
  <Words>285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Arial Unicode MS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Слайд 1</vt:lpstr>
      <vt:lpstr>Введение:</vt:lpstr>
      <vt:lpstr>        Цели работы:</vt:lpstr>
      <vt:lpstr>Оборудование:</vt:lpstr>
      <vt:lpstr>Ход работы:</vt:lpstr>
      <vt:lpstr>Измерения:</vt:lpstr>
      <vt:lpstr>По полученным данным построили калибровочный график зависимости силы тока от концентрации поваренной соли в электролите:</vt:lpstr>
      <vt:lpstr>Данные проведенных опытов приведены в таблице:</vt:lpstr>
      <vt:lpstr>С помощью калибровочного графика определили концентрацию соли в банке с домашними солеными помидорами и огурцами:</vt:lpstr>
      <vt:lpstr>         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“Электрический Ток в разных Средах”</dc:title>
  <cp:lastModifiedBy>1</cp:lastModifiedBy>
  <cp:revision>13</cp:revision>
  <dcterms:modified xsi:type="dcterms:W3CDTF">2012-03-31T19:11:33Z</dcterms:modified>
</cp:coreProperties>
</file>